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ppt/media/audio5.bin" ContentType="audio/unknown"/>
  <Override PartName="/ppt/media/audio6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1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9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2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4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6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8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6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0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59EA5-350B-8642-BC66-D842236AB755}" type="datetimeFigureOut">
              <a:rPr lang="en-US" smtClean="0"/>
              <a:t>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04952-BBEF-C84E-83B2-9008F7D3E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3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4.xml"/><Relationship Id="rId5" Type="http://schemas.openxmlformats.org/officeDocument/2006/relationships/slide" Target="slide5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b/718smiley.svg" TargetMode="External"/><Relationship Id="rId4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4" Type="http://schemas.openxmlformats.org/officeDocument/2006/relationships/image" Target="../media/image10.png"/><Relationship Id="rId5" Type="http://schemas.openxmlformats.org/officeDocument/2006/relationships/hyperlink" Target="http://upload.wikimedia.org/wikipedia/commons/d/d4/SadSmiley.gif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5" Type="http://schemas.openxmlformats.org/officeDocument/2006/relationships/audio" Target="../media/audio3.bin"/><Relationship Id="rId6" Type="http://schemas.openxmlformats.org/officeDocument/2006/relationships/audio" Target="../media/audio4.bin"/><Relationship Id="rId7" Type="http://schemas.openxmlformats.org/officeDocument/2006/relationships/audio" Target="../media/audio5.bin"/><Relationship Id="rId8" Type="http://schemas.openxmlformats.org/officeDocument/2006/relationships/slide" Target="slide1.xml"/><Relationship Id="rId9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5" Type="http://schemas.openxmlformats.org/officeDocument/2006/relationships/audio" Target="../media/audio3.bin"/><Relationship Id="rId6" Type="http://schemas.openxmlformats.org/officeDocument/2006/relationships/audio" Target="../media/audio4.bin"/><Relationship Id="rId7" Type="http://schemas.openxmlformats.org/officeDocument/2006/relationships/audio" Target="../media/audio5.bin"/><Relationship Id="rId8" Type="http://schemas.openxmlformats.org/officeDocument/2006/relationships/slide" Target="slide1.xml"/><Relationship Id="rId9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4" Type="http://schemas.openxmlformats.org/officeDocument/2006/relationships/audio" Target="../media/audio4.bin"/><Relationship Id="rId5" Type="http://schemas.openxmlformats.org/officeDocument/2006/relationships/audio" Target="../media/audio1.bin"/><Relationship Id="rId6" Type="http://schemas.openxmlformats.org/officeDocument/2006/relationships/audio" Target="../media/audio2.bin"/><Relationship Id="rId7" Type="http://schemas.openxmlformats.org/officeDocument/2006/relationships/slide" Target="slide1.xml"/><Relationship Id="rId8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slide" Target="slide8.xml"/><Relationship Id="rId5" Type="http://schemas.openxmlformats.org/officeDocument/2006/relationships/slide" Target="slide9.xml"/><Relationship Id="rId6" Type="http://schemas.openxmlformats.org/officeDocument/2006/relationships/slide" Target="slide10.xml"/><Relationship Id="rId7" Type="http://schemas.openxmlformats.org/officeDocument/2006/relationships/slide" Target="slide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pixabay.com/p-147407/?no_redirect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pixabay.com/p-35164/?no_redirect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openclipart.org/image/300px/svg_to_png/183858/glassy-smiley-good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30211/tango-face-smile-big-by-warszawianka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725" y="437185"/>
            <a:ext cx="7772400" cy="1470025"/>
          </a:xfrm>
        </p:spPr>
        <p:txBody>
          <a:bodyPr/>
          <a:lstStyle/>
          <a:p>
            <a:r>
              <a:rPr lang="en-US" dirty="0" smtClean="0"/>
              <a:t>Interactive Animals </a:t>
            </a:r>
            <a:br>
              <a:rPr lang="en-US" dirty="0" smtClean="0"/>
            </a:br>
            <a:r>
              <a:rPr lang="en-US" dirty="0" smtClean="0"/>
              <a:t>Click on Their Body Parts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Cat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Lamb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Pig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Quiz Yourself</a:t>
            </a:r>
            <a:endParaRPr lang="en-US" dirty="0"/>
          </a:p>
        </p:txBody>
      </p:sp>
      <p:pic>
        <p:nvPicPr>
          <p:cNvPr id="5" name="Picture 4" descr="AA04968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833" y="1907210"/>
            <a:ext cx="2010499" cy="2126809"/>
          </a:xfrm>
          <a:prstGeom prst="rect">
            <a:avLst/>
          </a:prstGeom>
        </p:spPr>
      </p:pic>
      <p:pic>
        <p:nvPicPr>
          <p:cNvPr id="6" name="Picture 5" descr="AA0274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705" y="4604654"/>
            <a:ext cx="1398640" cy="1886966"/>
          </a:xfrm>
          <a:prstGeom prst="rect">
            <a:avLst/>
          </a:prstGeom>
        </p:spPr>
      </p:pic>
      <p:pic>
        <p:nvPicPr>
          <p:cNvPr id="7" name="Picture 6" descr="WL00276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036" y="4402201"/>
            <a:ext cx="984887" cy="1605931"/>
          </a:xfrm>
          <a:prstGeom prst="rect">
            <a:avLst/>
          </a:prstGeom>
        </p:spPr>
      </p:pic>
      <p:pic>
        <p:nvPicPr>
          <p:cNvPr id="8" name="Picture 7" descr="AA02823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79" y="2664465"/>
            <a:ext cx="3139413" cy="3250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7428" y="5638800"/>
            <a:ext cx="231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ESC to end show</a:t>
            </a:r>
            <a:endParaRPr lang="en-US" dirty="0"/>
          </a:p>
        </p:txBody>
      </p:sp>
      <p:sp>
        <p:nvSpPr>
          <p:cNvPr id="10" name="7-Point Star 9"/>
          <p:cNvSpPr/>
          <p:nvPr/>
        </p:nvSpPr>
        <p:spPr>
          <a:xfrm>
            <a:off x="0" y="212727"/>
            <a:ext cx="2328526" cy="1694483"/>
          </a:xfrm>
          <a:prstGeom prst="star7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out this show. Did I get all the links?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5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Paws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58" y="1417638"/>
            <a:ext cx="5022301" cy="50223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00800" y="662716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00" dirty="0" smtClean="0">
                <a:hlinkClick r:id="rId3"/>
              </a:rPr>
              <a:t>http://upload.wikimedia.org/wikipedia/commons/f/fb/718smiley.svg</a:t>
            </a:r>
            <a:endParaRPr lang="en-US" sz="6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30555" y="2019759"/>
            <a:ext cx="1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try another?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80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>
                  <a:snd r:embed="rId3" name="Ooooh"/>
                </a:hlinkClick>
              </a:rPr>
              <a:t>Oops, try again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284" y="2108200"/>
            <a:ext cx="5489716" cy="37879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83255" y="636555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>
                <a:hlinkClick r:id="rId5"/>
              </a:rPr>
              <a:t>http://upload.wikimedia.org/wikipedia/commons/d/d4/SadSmiley.gif</a:t>
            </a: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39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</a:t>
            </a:r>
            <a:endParaRPr lang="en-US" dirty="0"/>
          </a:p>
        </p:txBody>
      </p:sp>
      <p:pic>
        <p:nvPicPr>
          <p:cNvPr id="4" name="Picture 3" descr="WL00276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187" y="1417638"/>
            <a:ext cx="2831989" cy="4617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1708359"/>
            <a:ext cx="4456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Eyes – Click on eyes to hear clapping</a:t>
            </a:r>
          </a:p>
          <a:p>
            <a:r>
              <a:rPr lang="en-US" dirty="0" smtClean="0"/>
              <a:t>Nose – Click on nose to hear hear bubbles</a:t>
            </a:r>
          </a:p>
          <a:p>
            <a:r>
              <a:rPr lang="en-US" dirty="0" smtClean="0"/>
              <a:t>Mouth – click here to hear laughing</a:t>
            </a:r>
          </a:p>
          <a:p>
            <a:r>
              <a:rPr lang="en-US" dirty="0" smtClean="0"/>
              <a:t>Ears – click here to hear a ring</a:t>
            </a:r>
          </a:p>
          <a:p>
            <a:r>
              <a:rPr lang="en-US" dirty="0" smtClean="0"/>
              <a:t>Paws – click here to hear a special sound </a:t>
            </a:r>
            <a:endParaRPr lang="en-US" dirty="0"/>
          </a:p>
        </p:txBody>
      </p:sp>
      <p:sp>
        <p:nvSpPr>
          <p:cNvPr id="6" name="Oval 5">
            <a:hlinkClick r:id="" action="ppaction://noaction">
              <a:snd r:embed="rId3" name="Clapping"/>
            </a:hlinkClick>
          </p:cNvPr>
          <p:cNvSpPr/>
          <p:nvPr/>
        </p:nvSpPr>
        <p:spPr>
          <a:xfrm>
            <a:off x="6553200" y="2362200"/>
            <a:ext cx="393128" cy="362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Click r:id="" action="ppaction://noaction">
              <a:snd r:embed="rId3" name="Clapping"/>
            </a:hlinkClick>
          </p:cNvPr>
          <p:cNvSpPr/>
          <p:nvPr/>
        </p:nvSpPr>
        <p:spPr>
          <a:xfrm>
            <a:off x="5791074" y="2373560"/>
            <a:ext cx="393128" cy="362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" action="ppaction://noaction">
              <a:snd r:embed="rId3" name="Clapping"/>
            </a:hlinkClick>
          </p:cNvPr>
          <p:cNvSpPr/>
          <p:nvPr/>
        </p:nvSpPr>
        <p:spPr>
          <a:xfrm>
            <a:off x="6553200" y="2377318"/>
            <a:ext cx="393128" cy="362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" action="ppaction://noaction">
              <a:snd r:embed="rId4" name="Bubbles"/>
            </a:hlinkClick>
          </p:cNvPr>
          <p:cNvSpPr/>
          <p:nvPr/>
        </p:nvSpPr>
        <p:spPr>
          <a:xfrm flipH="1">
            <a:off x="6229561" y="2770391"/>
            <a:ext cx="211685" cy="177660"/>
          </a:xfrm>
          <a:prstGeom prst="ellipse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" action="ppaction://noaction">
              <a:snd r:embed="rId5" name="Man Laugh"/>
            </a:hlinkClick>
          </p:cNvPr>
          <p:cNvSpPr/>
          <p:nvPr/>
        </p:nvSpPr>
        <p:spPr>
          <a:xfrm>
            <a:off x="5972518" y="2948051"/>
            <a:ext cx="771135" cy="377956"/>
          </a:xfrm>
          <a:prstGeom prst="ellipse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" action="ppaction://noaction">
              <a:snd r:embed="rId6" name="Ring"/>
            </a:hlinkClick>
          </p:cNvPr>
          <p:cNvSpPr/>
          <p:nvPr/>
        </p:nvSpPr>
        <p:spPr>
          <a:xfrm rot="5139374">
            <a:off x="5383456" y="1416956"/>
            <a:ext cx="859825" cy="769473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hlinkClick r:id="" action="ppaction://noaction">
              <a:snd r:embed="rId6" name="Ring"/>
            </a:hlinkClick>
          </p:cNvPr>
          <p:cNvSpPr/>
          <p:nvPr/>
        </p:nvSpPr>
        <p:spPr>
          <a:xfrm rot="8897323">
            <a:off x="6729934" y="1569355"/>
            <a:ext cx="859825" cy="769473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hlinkClick r:id="" action="ppaction://noaction">
              <a:snd r:embed="rId7" name="Screeching Brake"/>
            </a:hlinkClick>
          </p:cNvPr>
          <p:cNvSpPr/>
          <p:nvPr/>
        </p:nvSpPr>
        <p:spPr>
          <a:xfrm>
            <a:off x="5397175" y="5321611"/>
            <a:ext cx="832387" cy="713793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hlinkClick r:id="" action="ppaction://noaction">
              <a:snd r:embed="rId7" name="Screeching Brake"/>
            </a:hlinkClick>
          </p:cNvPr>
          <p:cNvSpPr/>
          <p:nvPr/>
        </p:nvSpPr>
        <p:spPr>
          <a:xfrm>
            <a:off x="6291241" y="5474011"/>
            <a:ext cx="832387" cy="713793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>
            <a:hlinkClick r:id="rId8" action="ppaction://hlinksldjump"/>
          </p:cNvPr>
          <p:cNvSpPr/>
          <p:nvPr/>
        </p:nvSpPr>
        <p:spPr>
          <a:xfrm>
            <a:off x="457199" y="4859496"/>
            <a:ext cx="2143491" cy="122903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Return to start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3265984" y="5014962"/>
            <a:ext cx="2131191" cy="10204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9" action="ppaction://hlinksldjump"/>
              </a:rPr>
              <a:t>Go to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73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Lamb</a:t>
            </a:r>
            <a:endParaRPr lang="en-US" dirty="0"/>
          </a:p>
        </p:txBody>
      </p:sp>
      <p:pic>
        <p:nvPicPr>
          <p:cNvPr id="5" name="Picture 4" descr="AA0282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420" y="1992205"/>
            <a:ext cx="3014472" cy="3121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1708359"/>
            <a:ext cx="4456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Eyes – Click on eyes to hear clapping</a:t>
            </a:r>
          </a:p>
          <a:p>
            <a:r>
              <a:rPr lang="en-US" dirty="0" smtClean="0"/>
              <a:t>Nose – Click on nose to hear hear bubbles</a:t>
            </a:r>
          </a:p>
          <a:p>
            <a:r>
              <a:rPr lang="en-US" dirty="0" smtClean="0"/>
              <a:t>Mouth – click here to hear laughing</a:t>
            </a:r>
          </a:p>
          <a:p>
            <a:r>
              <a:rPr lang="en-US" dirty="0" smtClean="0"/>
              <a:t>Ears – click here to hear a ring</a:t>
            </a:r>
          </a:p>
          <a:p>
            <a:r>
              <a:rPr lang="en-US" dirty="0" smtClean="0"/>
              <a:t>Hooves – click here to hear a special sound </a:t>
            </a:r>
            <a:endParaRPr lang="en-US" dirty="0"/>
          </a:p>
        </p:txBody>
      </p:sp>
      <p:sp>
        <p:nvSpPr>
          <p:cNvPr id="7" name="Oval 6">
            <a:hlinkClick r:id="" action="ppaction://noaction">
              <a:snd r:embed="rId3" name="Clapping"/>
            </a:hlinkClick>
          </p:cNvPr>
          <p:cNvSpPr/>
          <p:nvPr/>
        </p:nvSpPr>
        <p:spPr>
          <a:xfrm flipH="1">
            <a:off x="5443307" y="2373560"/>
            <a:ext cx="181444" cy="226773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" action="ppaction://noaction">
              <a:snd r:embed="rId3" name="Clapping"/>
            </a:hlinkClick>
          </p:cNvPr>
          <p:cNvSpPr/>
          <p:nvPr/>
        </p:nvSpPr>
        <p:spPr>
          <a:xfrm>
            <a:off x="5957398" y="2373560"/>
            <a:ext cx="166682" cy="226773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" action="ppaction://noaction">
              <a:snd r:embed="rId4" name="Bubbles"/>
            </a:hlinkClick>
          </p:cNvPr>
          <p:cNvSpPr/>
          <p:nvPr/>
        </p:nvSpPr>
        <p:spPr>
          <a:xfrm>
            <a:off x="5624752" y="2600333"/>
            <a:ext cx="332646" cy="196537"/>
          </a:xfrm>
          <a:prstGeom prst="ellipse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" action="ppaction://noaction">
              <a:snd r:embed="rId5" name="Man Laugh"/>
            </a:hlinkClick>
          </p:cNvPr>
          <p:cNvSpPr/>
          <p:nvPr/>
        </p:nvSpPr>
        <p:spPr>
          <a:xfrm>
            <a:off x="5443307" y="2781751"/>
            <a:ext cx="514091" cy="241892"/>
          </a:xfrm>
          <a:prstGeom prst="ellipse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hlinkClick r:id="" action="ppaction://noaction">
              <a:snd r:embed="rId6" name="Ring"/>
            </a:hlinkClick>
          </p:cNvPr>
          <p:cNvSpPr/>
          <p:nvPr/>
        </p:nvSpPr>
        <p:spPr>
          <a:xfrm rot="21049000">
            <a:off x="5032525" y="1777196"/>
            <a:ext cx="522694" cy="558232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" action="ppaction://noaction">
              <a:snd r:embed="rId6" name="Ring"/>
            </a:hlinkClick>
          </p:cNvPr>
          <p:cNvSpPr/>
          <p:nvPr/>
        </p:nvSpPr>
        <p:spPr>
          <a:xfrm rot="4670426">
            <a:off x="6102616" y="1975226"/>
            <a:ext cx="632235" cy="466605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hlinkClick r:id="" action="ppaction://noaction">
              <a:snd r:embed="rId7" name="Screeching Brake"/>
            </a:hlinkClick>
          </p:cNvPr>
          <p:cNvSpPr/>
          <p:nvPr/>
        </p:nvSpPr>
        <p:spPr>
          <a:xfrm>
            <a:off x="5596415" y="4607819"/>
            <a:ext cx="527664" cy="320720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hlinkClick r:id="" action="ppaction://noaction">
              <a:snd r:embed="rId7" name="Screeching Brake"/>
            </a:hlinkClick>
          </p:cNvPr>
          <p:cNvSpPr/>
          <p:nvPr/>
        </p:nvSpPr>
        <p:spPr>
          <a:xfrm>
            <a:off x="6384615" y="4760219"/>
            <a:ext cx="449760" cy="320720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hlinkClick r:id="" action="ppaction://noaction">
              <a:snd r:embed="rId7" name="Screeching Brake"/>
            </a:hlinkClick>
          </p:cNvPr>
          <p:cNvSpPr/>
          <p:nvPr/>
        </p:nvSpPr>
        <p:spPr>
          <a:xfrm>
            <a:off x="7318224" y="4233100"/>
            <a:ext cx="776667" cy="527119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>
            <a:hlinkClick r:id="rId8" action="ppaction://hlinksldjump"/>
          </p:cNvPr>
          <p:cNvSpPr/>
          <p:nvPr/>
        </p:nvSpPr>
        <p:spPr>
          <a:xfrm>
            <a:off x="457199" y="4859496"/>
            <a:ext cx="2143491" cy="122903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Return to start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3265984" y="5014962"/>
            <a:ext cx="2131191" cy="10204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9" action="ppaction://hlinksldjump"/>
              </a:rPr>
              <a:t>Go to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4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</a:t>
            </a:r>
            <a:endParaRPr lang="en-US" dirty="0"/>
          </a:p>
        </p:txBody>
      </p:sp>
      <p:pic>
        <p:nvPicPr>
          <p:cNvPr id="4" name="Picture 3" descr="AA04968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669" y="1110695"/>
            <a:ext cx="5125280" cy="5421784"/>
          </a:xfrm>
          <a:prstGeom prst="rect">
            <a:avLst/>
          </a:prstGeom>
        </p:spPr>
      </p:pic>
      <p:sp>
        <p:nvSpPr>
          <p:cNvPr id="9" name="Oval 8">
            <a:hlinkClick r:id="" action="ppaction://noaction">
              <a:snd r:embed="rId3" name="Screeching Brake"/>
            </a:hlinkClick>
          </p:cNvPr>
          <p:cNvSpPr/>
          <p:nvPr/>
        </p:nvSpPr>
        <p:spPr>
          <a:xfrm>
            <a:off x="5072997" y="5818493"/>
            <a:ext cx="687835" cy="440447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" action="ppaction://noaction">
              <a:snd r:embed="rId3" name="Screeching Brake"/>
            </a:hlinkClick>
          </p:cNvPr>
          <p:cNvSpPr/>
          <p:nvPr/>
        </p:nvSpPr>
        <p:spPr>
          <a:xfrm>
            <a:off x="3713367" y="6038716"/>
            <a:ext cx="687835" cy="440447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" action="ppaction://noaction">
              <a:snd r:embed="rId3" name="Screeching Brake"/>
            </a:hlinkClick>
          </p:cNvPr>
          <p:cNvSpPr/>
          <p:nvPr/>
        </p:nvSpPr>
        <p:spPr>
          <a:xfrm>
            <a:off x="2283165" y="4670726"/>
            <a:ext cx="1103782" cy="756713"/>
          </a:xfrm>
          <a:prstGeom prst="ellips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" action="ppaction://noaction">
              <a:snd r:embed="rId4" name="Ring"/>
            </a:hlinkClick>
          </p:cNvPr>
          <p:cNvSpPr/>
          <p:nvPr/>
        </p:nvSpPr>
        <p:spPr>
          <a:xfrm rot="5139374">
            <a:off x="3790368" y="2332592"/>
            <a:ext cx="859825" cy="769473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hlinkClick r:id="" action="ppaction://noaction">
              <a:snd r:embed="rId4" name="Ring"/>
            </a:hlinkClick>
          </p:cNvPr>
          <p:cNvSpPr/>
          <p:nvPr/>
        </p:nvSpPr>
        <p:spPr>
          <a:xfrm rot="8897323">
            <a:off x="5911372" y="2371354"/>
            <a:ext cx="742222" cy="1114935"/>
          </a:xfrm>
          <a:prstGeom prst="triangle">
            <a:avLst/>
          </a:prstGeom>
          <a:solidFill>
            <a:srgbClr val="C3D69B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hlinkClick r:id="" action="ppaction://noaction">
              <a:snd r:embed="rId5" name="Clapping"/>
            </a:hlinkClick>
          </p:cNvPr>
          <p:cNvSpPr/>
          <p:nvPr/>
        </p:nvSpPr>
        <p:spPr>
          <a:xfrm>
            <a:off x="4605578" y="3235297"/>
            <a:ext cx="393128" cy="362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hlinkClick r:id="" action="ppaction://noaction">
              <a:snd r:embed="rId5" name="Clapping"/>
            </a:hlinkClick>
          </p:cNvPr>
          <p:cNvSpPr/>
          <p:nvPr/>
        </p:nvSpPr>
        <p:spPr>
          <a:xfrm>
            <a:off x="5564268" y="3314645"/>
            <a:ext cx="393128" cy="362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hlinkClick r:id="" action="ppaction://noaction">
              <a:snd r:embed="rId6" name="Bubbles"/>
            </a:hlinkClick>
          </p:cNvPr>
          <p:cNvSpPr/>
          <p:nvPr/>
        </p:nvSpPr>
        <p:spPr>
          <a:xfrm flipH="1" flipV="1">
            <a:off x="4998703" y="4127272"/>
            <a:ext cx="565564" cy="543452"/>
          </a:xfrm>
          <a:prstGeom prst="ellipse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063239" y="907093"/>
            <a:ext cx="2207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you find the body parts?</a:t>
            </a:r>
          </a:p>
          <a:p>
            <a:r>
              <a:rPr lang="en-US" dirty="0" smtClean="0"/>
              <a:t>Click away…..</a:t>
            </a:r>
            <a:endParaRPr lang="en-US" dirty="0"/>
          </a:p>
        </p:txBody>
      </p:sp>
      <p:sp>
        <p:nvSpPr>
          <p:cNvPr id="23" name="Left Arrow 22">
            <a:hlinkClick r:id="rId7" action="ppaction://hlinksldjump"/>
          </p:cNvPr>
          <p:cNvSpPr/>
          <p:nvPr/>
        </p:nvSpPr>
        <p:spPr>
          <a:xfrm>
            <a:off x="457199" y="5303449"/>
            <a:ext cx="2143491" cy="122903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Return to start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>
            <a:off x="6555609" y="5410322"/>
            <a:ext cx="2131191" cy="10204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Go to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43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398" y="1141225"/>
            <a:ext cx="3706032" cy="49999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1708359"/>
            <a:ext cx="295998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Can you find each body part?</a:t>
            </a:r>
          </a:p>
          <a:p>
            <a:pPr algn="ctr"/>
            <a:r>
              <a:rPr lang="en-US" dirty="0" smtClean="0"/>
              <a:t>Eyes </a:t>
            </a:r>
          </a:p>
          <a:p>
            <a:pPr algn="ctr"/>
            <a:r>
              <a:rPr lang="en-US" dirty="0" smtClean="0"/>
              <a:t>Nose</a:t>
            </a:r>
          </a:p>
          <a:p>
            <a:pPr algn="ctr"/>
            <a:r>
              <a:rPr lang="en-US" dirty="0" smtClean="0"/>
              <a:t>Mouth </a:t>
            </a:r>
          </a:p>
          <a:p>
            <a:pPr algn="ctr"/>
            <a:r>
              <a:rPr lang="en-US" dirty="0" smtClean="0"/>
              <a:t>Ears</a:t>
            </a:r>
          </a:p>
          <a:p>
            <a:pPr algn="ctr"/>
            <a:r>
              <a:rPr lang="en-US" dirty="0" smtClean="0"/>
              <a:t>Paws</a:t>
            </a:r>
            <a:endParaRPr lang="en-US" dirty="0"/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5654991" y="2479387"/>
            <a:ext cx="347767" cy="45354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5043815" y="2980120"/>
            <a:ext cx="347767" cy="31565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 flipV="1">
            <a:off x="5043815" y="3295771"/>
            <a:ext cx="611176" cy="31748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rId6" action="ppaction://hlinksldjump"/>
          </p:cNvPr>
          <p:cNvSpPr/>
          <p:nvPr/>
        </p:nvSpPr>
        <p:spPr>
          <a:xfrm>
            <a:off x="5022331" y="5714685"/>
            <a:ext cx="632660" cy="45979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6" action="ppaction://hlinksldjump"/>
          </p:cNvPr>
          <p:cNvSpPr/>
          <p:nvPr/>
        </p:nvSpPr>
        <p:spPr>
          <a:xfrm>
            <a:off x="5807391" y="5714686"/>
            <a:ext cx="632660" cy="58317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6" action="ppaction://hlinksldjump"/>
          </p:cNvPr>
          <p:cNvSpPr/>
          <p:nvPr/>
        </p:nvSpPr>
        <p:spPr>
          <a:xfrm>
            <a:off x="6974409" y="5256109"/>
            <a:ext cx="632660" cy="45979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hlinkClick r:id="rId6" action="ppaction://hlinksldjump"/>
          </p:cNvPr>
          <p:cNvSpPr/>
          <p:nvPr/>
        </p:nvSpPr>
        <p:spPr>
          <a:xfrm>
            <a:off x="4819403" y="5103710"/>
            <a:ext cx="632660" cy="45979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hlinkClick r:id="rId7" action="ppaction://hlinksldjump"/>
          </p:cNvPr>
          <p:cNvSpPr/>
          <p:nvPr/>
        </p:nvSpPr>
        <p:spPr>
          <a:xfrm rot="1385841">
            <a:off x="6294114" y="1018305"/>
            <a:ext cx="855513" cy="138296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hlinkClick r:id="rId7" action="ppaction://hlinksldjump"/>
          </p:cNvPr>
          <p:cNvSpPr/>
          <p:nvPr/>
        </p:nvSpPr>
        <p:spPr>
          <a:xfrm rot="18817420">
            <a:off x="4460417" y="1198869"/>
            <a:ext cx="581884" cy="131287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0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30555" y="2019759"/>
            <a:ext cx="1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try another?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58" y="1301010"/>
            <a:ext cx="4987813" cy="50429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38323" y="6343980"/>
            <a:ext cx="20056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hlinkClick r:id="rId4"/>
              </a:rPr>
              <a:t>http://pixabay.com/p-147407/?no_redirect</a:t>
            </a: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2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30555" y="2019759"/>
            <a:ext cx="1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try another?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97" y="1417638"/>
            <a:ext cx="5750109" cy="41149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89619" y="6365557"/>
            <a:ext cx="19543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hlinkClick r:id="rId4"/>
              </a:rPr>
              <a:t>http://pixabay.com/p-35164/?no_redirect</a:t>
            </a: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40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Nose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30555" y="2019759"/>
            <a:ext cx="1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try another?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15" y="1417638"/>
            <a:ext cx="4797476" cy="4564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9803" y="6365557"/>
            <a:ext cx="362150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hlinkClick r:id="rId4"/>
              </a:rPr>
              <a:t>https://openclipart.org/image/300px/svg_to_png/183858/glassy-smiley-good.png</a:t>
            </a: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26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30555" y="2019759"/>
            <a:ext cx="1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try another?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44555" y="636555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>
                <a:hlinkClick r:id="rId3"/>
              </a:rPr>
              <a:t>https://openclipart.org/detail/30211/tango-face-smile-big-by-warszawianka</a:t>
            </a:r>
            <a:endParaRPr lang="en-US" sz="8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496" y="1649799"/>
            <a:ext cx="4700092" cy="487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35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270</Words>
  <Application>Microsoft Macintosh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Interactive Animals  Click on Their Body Parts</vt:lpstr>
      <vt:lpstr>Cat</vt:lpstr>
      <vt:lpstr>Lamb</vt:lpstr>
      <vt:lpstr>Pig</vt:lpstr>
      <vt:lpstr>Quiz yourself</vt:lpstr>
      <vt:lpstr>Eyes</vt:lpstr>
      <vt:lpstr>Ears</vt:lpstr>
      <vt:lpstr>Nose</vt:lpstr>
      <vt:lpstr>Mouth</vt:lpstr>
      <vt:lpstr>Paws</vt:lpstr>
      <vt:lpstr>Oops, try again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and Faces</dc:title>
  <dc:creator>UW Oshkosh</dc:creator>
  <cp:lastModifiedBy>UW Oshkosh</cp:lastModifiedBy>
  <cp:revision>12</cp:revision>
  <dcterms:created xsi:type="dcterms:W3CDTF">2015-02-24T18:10:40Z</dcterms:created>
  <dcterms:modified xsi:type="dcterms:W3CDTF">2015-02-25T19:36:23Z</dcterms:modified>
</cp:coreProperties>
</file>